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11: BÀI LUYỆN TẬP 2</a:t>
            </a:r>
            <a:endParaRPr lang="vi-VN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KIẾN THỨC CẦN NHỚ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Công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thức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hóa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: 3 ý </a:t>
            </a:r>
            <a:r>
              <a:rPr lang="en-US" dirty="0" err="1" smtClean="0">
                <a:solidFill>
                  <a:srgbClr val="FF0000"/>
                </a:solidFill>
              </a:rPr>
              <a:t>nghĩa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1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khối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chất</a:t>
            </a:r>
            <a:endParaRPr lang="vi-VN" dirty="0"/>
          </a:p>
          <a:p>
            <a:pPr marL="0" indent="0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50817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11: BÀI LUYỆN TẬP 2</a:t>
            </a:r>
            <a:endParaRPr lang="vi-VN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KIẾN THỨC CẦN NHỚ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Hóa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trị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err="1" smtClean="0">
                <a:solidFill>
                  <a:schemeClr val="accent1"/>
                </a:solidFill>
              </a:rPr>
              <a:t>Quy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tắc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hóa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trị</a:t>
            </a:r>
            <a:r>
              <a:rPr lang="en-US" i="1" dirty="0" smtClean="0">
                <a:solidFill>
                  <a:schemeClr val="accent1"/>
                </a:solidFill>
              </a:rPr>
              <a:t>: </a:t>
            </a:r>
            <a:r>
              <a:rPr lang="en-US" i="1" dirty="0" err="1" smtClean="0">
                <a:solidFill>
                  <a:schemeClr val="accent1"/>
                </a:solidFill>
              </a:rPr>
              <a:t>a.x</a:t>
            </a:r>
            <a:r>
              <a:rPr lang="en-US" i="1" dirty="0" smtClean="0">
                <a:solidFill>
                  <a:schemeClr val="accent1"/>
                </a:solidFill>
              </a:rPr>
              <a:t> = </a:t>
            </a:r>
            <a:r>
              <a:rPr lang="en-US" i="1" dirty="0" err="1" smtClean="0">
                <a:solidFill>
                  <a:schemeClr val="accent1"/>
                </a:solidFill>
              </a:rPr>
              <a:t>b.y</a:t>
            </a:r>
            <a:endParaRPr lang="en-US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 smtClean="0"/>
              <a:t>	+ </a:t>
            </a:r>
            <a:r>
              <a:rPr lang="en-US" dirty="0" err="1" smtClean="0"/>
              <a:t>a,b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+ </a:t>
            </a:r>
            <a:r>
              <a:rPr lang="en-US" dirty="0" err="1" smtClean="0"/>
              <a:t>x,y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endParaRPr lang="vi-VN" dirty="0"/>
          </a:p>
        </p:txBody>
      </p:sp>
      <p:graphicFrame>
        <p:nvGraphicFramePr>
          <p:cNvPr id="4" name="Đối tượng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150001"/>
              </p:ext>
            </p:extLst>
          </p:nvPr>
        </p:nvGraphicFramePr>
        <p:xfrm>
          <a:off x="3505200" y="2895600"/>
          <a:ext cx="1003300" cy="712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482400" imgH="342720" progId="Equation.DSMT4">
                  <p:embed/>
                </p:oleObj>
              </mc:Choice>
              <mc:Fallback>
                <p:oleObj name="Equation" r:id="rId3" imgW="48240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2895600"/>
                        <a:ext cx="1003300" cy="7128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708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11: BÀI LUYỆN TẬP 2</a:t>
            </a:r>
            <a:endParaRPr lang="vi-VN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II. BÀI TẬP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nêu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vi-VN" dirty="0"/>
              <a:t>a) </a:t>
            </a:r>
            <a:r>
              <a:rPr lang="vi-VN" dirty="0" err="1"/>
              <a:t>Khí</a:t>
            </a:r>
            <a:r>
              <a:rPr lang="vi-VN" dirty="0"/>
              <a:t> </a:t>
            </a:r>
            <a:r>
              <a:rPr lang="vi-VN" dirty="0" err="1"/>
              <a:t>nit</a:t>
            </a:r>
            <a:r>
              <a:rPr lang="en-US" dirty="0" err="1"/>
              <a:t>rogen</a:t>
            </a:r>
            <a:r>
              <a:rPr lang="vi-VN" dirty="0"/>
              <a:t> </a:t>
            </a:r>
            <a:r>
              <a:rPr lang="vi-VN" dirty="0" smtClean="0"/>
              <a:t>N</a:t>
            </a:r>
            <a:r>
              <a:rPr lang="vi-VN" baseline="-25000" dirty="0" smtClean="0"/>
              <a:t>2</a:t>
            </a:r>
            <a:endParaRPr lang="vi-VN" dirty="0"/>
          </a:p>
          <a:p>
            <a:pPr marL="0" indent="0">
              <a:buNone/>
            </a:pPr>
            <a:r>
              <a:rPr lang="vi-VN" dirty="0"/>
              <a:t>b) </a:t>
            </a:r>
            <a:r>
              <a:rPr lang="vi-VN" dirty="0" err="1"/>
              <a:t>Khí</a:t>
            </a:r>
            <a:r>
              <a:rPr lang="vi-VN" dirty="0"/>
              <a:t> a</a:t>
            </a:r>
            <a:r>
              <a:rPr lang="en-US" dirty="0"/>
              <a:t>mm</a:t>
            </a:r>
            <a:r>
              <a:rPr lang="vi-VN" dirty="0" err="1"/>
              <a:t>onia</a:t>
            </a:r>
            <a:r>
              <a:rPr lang="vi-VN" dirty="0"/>
              <a:t> </a:t>
            </a:r>
            <a:r>
              <a:rPr lang="vi-VN" dirty="0" smtClean="0"/>
              <a:t>NH</a:t>
            </a:r>
            <a:r>
              <a:rPr lang="vi-VN" baseline="-25000" dirty="0" smtClean="0"/>
              <a:t>3</a:t>
            </a:r>
            <a:endParaRPr lang="vi-VN" dirty="0"/>
          </a:p>
          <a:p>
            <a:pPr marL="0" indent="0">
              <a:buNone/>
            </a:pPr>
            <a:r>
              <a:rPr lang="vi-VN" dirty="0"/>
              <a:t>c) </a:t>
            </a:r>
            <a:r>
              <a:rPr lang="en-US" dirty="0"/>
              <a:t>Chloride acid</a:t>
            </a:r>
            <a:r>
              <a:rPr lang="vi-VN" dirty="0"/>
              <a:t> </a:t>
            </a:r>
            <a:r>
              <a:rPr lang="vi-VN" dirty="0" err="1"/>
              <a:t>HCl</a:t>
            </a:r>
            <a:r>
              <a:rPr lang="vi-VN" dirty="0"/>
              <a:t>.</a:t>
            </a:r>
          </a:p>
          <a:p>
            <a:pPr marL="0" indent="0">
              <a:buNone/>
            </a:pPr>
            <a:r>
              <a:rPr lang="vi-VN" dirty="0"/>
              <a:t>d) </a:t>
            </a:r>
            <a:r>
              <a:rPr lang="vi-VN" dirty="0" err="1"/>
              <a:t>Muối</a:t>
            </a:r>
            <a:r>
              <a:rPr lang="vi-VN" dirty="0"/>
              <a:t> </a:t>
            </a:r>
            <a:r>
              <a:rPr lang="en-US" dirty="0"/>
              <a:t>zinc sulfate</a:t>
            </a:r>
            <a:r>
              <a:rPr lang="vi-VN" dirty="0"/>
              <a:t> ZnSO</a:t>
            </a:r>
            <a:r>
              <a:rPr lang="vi-VN" baseline="-25000" dirty="0"/>
              <a:t>4</a:t>
            </a:r>
            <a:r>
              <a:rPr lang="vi-VN" dirty="0" smtClean="0"/>
              <a:t>.</a:t>
            </a:r>
          </a:p>
          <a:p>
            <a:pPr marL="0" indent="0">
              <a:buNone/>
            </a:pPr>
            <a:r>
              <a:rPr lang="vi-VN" dirty="0" smtClean="0"/>
              <a:t>e) </a:t>
            </a:r>
            <a:r>
              <a:rPr lang="vi-VN" dirty="0" err="1" smtClean="0"/>
              <a:t>Iron</a:t>
            </a:r>
            <a:r>
              <a:rPr lang="vi-VN" dirty="0" smtClean="0"/>
              <a:t> (III) </a:t>
            </a:r>
            <a:r>
              <a:rPr lang="vi-VN" dirty="0" err="1" smtClean="0"/>
              <a:t>hydroxide</a:t>
            </a:r>
            <a:r>
              <a:rPr lang="vi-VN" dirty="0" smtClean="0"/>
              <a:t> </a:t>
            </a:r>
            <a:r>
              <a:rPr lang="vi-VN" dirty="0" err="1" smtClean="0"/>
              <a:t>Fe</a:t>
            </a:r>
            <a:r>
              <a:rPr lang="vi-VN" dirty="0" smtClean="0"/>
              <a:t>(OH)</a:t>
            </a:r>
            <a:r>
              <a:rPr lang="vi-VN" baseline="-25000" dirty="0" smtClean="0"/>
              <a:t>3</a:t>
            </a:r>
            <a:endParaRPr lang="vi-VN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7982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11: BÀI LUYỆN TẬP 2</a:t>
            </a:r>
            <a:endParaRPr lang="vi-VN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II. BÀI TẬP </a:t>
            </a:r>
          </a:p>
          <a:p>
            <a:pPr marL="0" indent="0">
              <a:buNone/>
            </a:pPr>
            <a:r>
              <a:rPr lang="vi-VN" dirty="0" smtClean="0"/>
              <a:t>2. </a:t>
            </a:r>
          </a:p>
          <a:p>
            <a:pPr marL="514350" indent="-514350">
              <a:buAutoNum type="alphaLcParenR"/>
            </a:pPr>
            <a:r>
              <a:rPr lang="vi-VN" dirty="0" err="1" smtClean="0"/>
              <a:t>Các</a:t>
            </a:r>
            <a:r>
              <a:rPr lang="vi-VN" dirty="0" smtClean="0"/>
              <a:t> </a:t>
            </a:r>
            <a:r>
              <a:rPr lang="vi-VN" dirty="0" err="1"/>
              <a:t>cách</a:t>
            </a:r>
            <a:r>
              <a:rPr lang="vi-VN" dirty="0"/>
              <a:t> </a:t>
            </a:r>
            <a:r>
              <a:rPr lang="vi-VN" dirty="0" err="1"/>
              <a:t>viết</a:t>
            </a:r>
            <a:r>
              <a:rPr lang="vi-VN" dirty="0"/>
              <a:t> sau </a:t>
            </a:r>
            <a:r>
              <a:rPr lang="vi-VN" dirty="0" err="1"/>
              <a:t>chỉ</a:t>
            </a:r>
            <a:r>
              <a:rPr lang="vi-VN" dirty="0"/>
              <a:t> </a:t>
            </a:r>
            <a:r>
              <a:rPr lang="vi-VN" dirty="0" err="1"/>
              <a:t>các</a:t>
            </a:r>
            <a:r>
              <a:rPr lang="vi-VN" dirty="0"/>
              <a:t> ý </a:t>
            </a:r>
            <a:r>
              <a:rPr lang="vi-VN" dirty="0" err="1"/>
              <a:t>gì</a:t>
            </a:r>
            <a:r>
              <a:rPr lang="vi-VN" dirty="0"/>
              <a:t>? 2 Cu, 2 H</a:t>
            </a:r>
            <a:r>
              <a:rPr lang="vi-VN" baseline="-25000" dirty="0"/>
              <a:t>2</a:t>
            </a:r>
            <a:r>
              <a:rPr lang="vi-VN" dirty="0"/>
              <a:t>, 3 </a:t>
            </a:r>
            <a:r>
              <a:rPr lang="vi-VN" dirty="0" err="1"/>
              <a:t>NaCl</a:t>
            </a:r>
            <a:r>
              <a:rPr lang="vi-VN" dirty="0" smtClean="0"/>
              <a:t>.</a:t>
            </a:r>
          </a:p>
          <a:p>
            <a:pPr marL="0" indent="0">
              <a:buNone/>
            </a:pPr>
            <a:r>
              <a:rPr lang="vi-VN" dirty="0" smtClean="0"/>
              <a:t>2 Cu: </a:t>
            </a:r>
            <a:endParaRPr lang="vi-VN" dirty="0"/>
          </a:p>
          <a:p>
            <a:pPr marL="0" indent="0">
              <a:buNone/>
            </a:pPr>
            <a:r>
              <a:rPr lang="vi-VN" dirty="0"/>
              <a:t>b) </a:t>
            </a:r>
            <a:r>
              <a:rPr lang="vi-VN" dirty="0" err="1"/>
              <a:t>Dùng</a:t>
            </a:r>
            <a:r>
              <a:rPr lang="vi-VN" dirty="0"/>
              <a:t> </a:t>
            </a:r>
            <a:r>
              <a:rPr lang="vi-VN" dirty="0" err="1"/>
              <a:t>chữ</a:t>
            </a:r>
            <a:r>
              <a:rPr lang="vi-VN" dirty="0"/>
              <a:t> </a:t>
            </a:r>
            <a:r>
              <a:rPr lang="vi-VN" dirty="0" err="1"/>
              <a:t>số</a:t>
            </a:r>
            <a:r>
              <a:rPr lang="vi-VN" dirty="0"/>
              <a:t> </a:t>
            </a:r>
            <a:r>
              <a:rPr lang="vi-VN" dirty="0" err="1"/>
              <a:t>và</a:t>
            </a:r>
            <a:r>
              <a:rPr lang="vi-VN" dirty="0"/>
              <a:t> công </a:t>
            </a:r>
            <a:r>
              <a:rPr lang="vi-VN" dirty="0" err="1"/>
              <a:t>thức</a:t>
            </a:r>
            <a:r>
              <a:rPr lang="vi-VN" dirty="0"/>
              <a:t> </a:t>
            </a:r>
            <a:r>
              <a:rPr lang="vi-VN" dirty="0" err="1"/>
              <a:t>hóa</a:t>
            </a:r>
            <a:r>
              <a:rPr lang="vi-VN" dirty="0"/>
              <a:t> </a:t>
            </a:r>
            <a:r>
              <a:rPr lang="vi-VN" dirty="0" err="1"/>
              <a:t>học</a:t>
            </a:r>
            <a:r>
              <a:rPr lang="vi-VN" dirty="0"/>
              <a:t> </a:t>
            </a:r>
            <a:r>
              <a:rPr lang="vi-VN" dirty="0" err="1"/>
              <a:t>để</a:t>
            </a:r>
            <a:r>
              <a:rPr lang="vi-VN" dirty="0"/>
              <a:t> </a:t>
            </a:r>
            <a:r>
              <a:rPr lang="vi-VN" dirty="0" err="1"/>
              <a:t>diễn</a:t>
            </a:r>
            <a:r>
              <a:rPr lang="vi-VN" dirty="0"/>
              <a:t> </a:t>
            </a:r>
            <a:r>
              <a:rPr lang="vi-VN" dirty="0" err="1"/>
              <a:t>đạt</a:t>
            </a:r>
            <a:r>
              <a:rPr lang="vi-VN" dirty="0"/>
              <a:t> </a:t>
            </a:r>
            <a:r>
              <a:rPr lang="vi-VN" dirty="0" err="1"/>
              <a:t>các</a:t>
            </a:r>
            <a:r>
              <a:rPr lang="vi-VN" dirty="0"/>
              <a:t> ý sau: năm nguyên </a:t>
            </a:r>
            <a:r>
              <a:rPr lang="vi-VN" dirty="0" err="1"/>
              <a:t>tử</a:t>
            </a:r>
            <a:r>
              <a:rPr lang="vi-VN" dirty="0"/>
              <a:t> </a:t>
            </a:r>
            <a:r>
              <a:rPr lang="vi-VN" dirty="0" err="1"/>
              <a:t>sắt</a:t>
            </a:r>
            <a:r>
              <a:rPr lang="vi-VN" dirty="0"/>
              <a:t>, ba phân </a:t>
            </a:r>
            <a:r>
              <a:rPr lang="vi-VN" dirty="0" err="1"/>
              <a:t>tử</a:t>
            </a:r>
            <a:r>
              <a:rPr lang="vi-VN" dirty="0"/>
              <a:t> </a:t>
            </a:r>
            <a:r>
              <a:rPr lang="vi-VN" dirty="0" err="1"/>
              <a:t>muối</a:t>
            </a:r>
            <a:r>
              <a:rPr lang="vi-VN" dirty="0"/>
              <a:t> ăn, </a:t>
            </a:r>
            <a:r>
              <a:rPr lang="vi-VN" dirty="0" err="1"/>
              <a:t>bốn</a:t>
            </a:r>
            <a:r>
              <a:rPr lang="vi-VN" dirty="0"/>
              <a:t> phân </a:t>
            </a:r>
            <a:r>
              <a:rPr lang="vi-VN" dirty="0" err="1"/>
              <a:t>tử</a:t>
            </a:r>
            <a:r>
              <a:rPr lang="vi-VN" dirty="0"/>
              <a:t> </a:t>
            </a:r>
            <a:r>
              <a:rPr lang="vi-VN" dirty="0" err="1"/>
              <a:t>khí</a:t>
            </a:r>
            <a:r>
              <a:rPr lang="vi-VN" dirty="0"/>
              <a:t> </a:t>
            </a:r>
            <a:r>
              <a:rPr lang="vi-VN" dirty="0" err="1"/>
              <a:t>oxyge</a:t>
            </a:r>
            <a:r>
              <a:rPr lang="en-US" dirty="0"/>
              <a:t>n</a:t>
            </a:r>
            <a:r>
              <a:rPr lang="vi-VN" dirty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7894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11: BÀI LUYỆN TẬP 2</a:t>
            </a:r>
            <a:endParaRPr lang="vi-VN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II. BÀI TẬP </a:t>
            </a:r>
          </a:p>
          <a:p>
            <a:pPr marL="0" indent="0">
              <a:buNone/>
            </a:pPr>
            <a:r>
              <a:rPr lang="vi-VN" dirty="0" smtClean="0"/>
              <a:t>3. </a:t>
            </a:r>
            <a:r>
              <a:rPr lang="vi-VN" dirty="0" err="1"/>
              <a:t>L</a:t>
            </a:r>
            <a:r>
              <a:rPr lang="vi-VN" dirty="0" err="1" smtClean="0"/>
              <a:t>ập</a:t>
            </a:r>
            <a:r>
              <a:rPr lang="vi-VN" dirty="0" smtClean="0"/>
              <a:t> công </a:t>
            </a:r>
            <a:r>
              <a:rPr lang="vi-VN" dirty="0" err="1" smtClean="0"/>
              <a:t>thức</a:t>
            </a:r>
            <a:r>
              <a:rPr lang="vi-VN" dirty="0" smtClean="0"/>
              <a:t> </a:t>
            </a:r>
            <a:r>
              <a:rPr lang="vi-VN" dirty="0" err="1" smtClean="0"/>
              <a:t>hóa</a:t>
            </a:r>
            <a:r>
              <a:rPr lang="vi-VN" dirty="0" smtClean="0"/>
              <a:t> </a:t>
            </a:r>
            <a:r>
              <a:rPr lang="vi-VN" dirty="0" err="1" smtClean="0"/>
              <a:t>học</a:t>
            </a:r>
            <a:r>
              <a:rPr lang="vi-VN" dirty="0" smtClean="0"/>
              <a:t> </a:t>
            </a:r>
            <a:r>
              <a:rPr lang="vi-VN" dirty="0" err="1" smtClean="0"/>
              <a:t>của</a:t>
            </a:r>
            <a:r>
              <a:rPr lang="vi-VN" dirty="0" smtClean="0"/>
              <a:t> </a:t>
            </a:r>
            <a:r>
              <a:rPr lang="vi-VN" dirty="0" err="1" smtClean="0"/>
              <a:t>những</a:t>
            </a:r>
            <a:r>
              <a:rPr lang="vi-VN" dirty="0" smtClean="0"/>
              <a:t> </a:t>
            </a:r>
            <a:r>
              <a:rPr lang="vi-VN" dirty="0" err="1" smtClean="0"/>
              <a:t>hợp</a:t>
            </a:r>
            <a:r>
              <a:rPr lang="vi-VN" dirty="0" smtClean="0"/>
              <a:t> </a:t>
            </a:r>
            <a:r>
              <a:rPr lang="vi-VN" dirty="0" err="1" smtClean="0"/>
              <a:t>chất</a:t>
            </a:r>
            <a:r>
              <a:rPr lang="vi-VN" dirty="0" smtClean="0"/>
              <a:t> sau: </a:t>
            </a:r>
          </a:p>
          <a:p>
            <a:pPr marL="514350" indent="-514350">
              <a:buAutoNum type="alphaLcParenR"/>
            </a:pPr>
            <a:r>
              <a:rPr lang="vi-VN" dirty="0" smtClean="0"/>
              <a:t>N (III) </a:t>
            </a:r>
            <a:r>
              <a:rPr lang="vi-VN" dirty="0" err="1" smtClean="0"/>
              <a:t>và</a:t>
            </a:r>
            <a:r>
              <a:rPr lang="vi-VN" dirty="0" smtClean="0"/>
              <a:t> </a:t>
            </a:r>
            <a:r>
              <a:rPr lang="vi-VN" dirty="0" smtClean="0"/>
              <a:t>H </a:t>
            </a:r>
            <a:r>
              <a:rPr lang="vi-VN" dirty="0" smtClean="0"/>
              <a:t>		</a:t>
            </a:r>
          </a:p>
          <a:p>
            <a:pPr marL="0" indent="0">
              <a:buNone/>
            </a:pPr>
            <a:r>
              <a:rPr lang="vi-VN" dirty="0" smtClean="0"/>
              <a:t>b) H </a:t>
            </a:r>
            <a:r>
              <a:rPr lang="vi-VN" dirty="0" err="1" smtClean="0"/>
              <a:t>và</a:t>
            </a:r>
            <a:r>
              <a:rPr lang="vi-VN" dirty="0" smtClean="0"/>
              <a:t> </a:t>
            </a:r>
            <a:r>
              <a:rPr lang="vi-VN" dirty="0" err="1" smtClean="0"/>
              <a:t>nhóm</a:t>
            </a:r>
            <a:r>
              <a:rPr lang="vi-VN" dirty="0" smtClean="0"/>
              <a:t> (NO</a:t>
            </a:r>
            <a:r>
              <a:rPr lang="vi-VN" baseline="-25000" dirty="0" smtClean="0"/>
              <a:t>3</a:t>
            </a:r>
            <a:r>
              <a:rPr lang="vi-VN" dirty="0" smtClean="0"/>
              <a:t>)</a:t>
            </a:r>
          </a:p>
          <a:p>
            <a:pPr marL="0" indent="0">
              <a:buNone/>
            </a:pPr>
            <a:r>
              <a:rPr lang="vi-VN" dirty="0" smtClean="0"/>
              <a:t>c) </a:t>
            </a:r>
            <a:r>
              <a:rPr lang="vi-VN" dirty="0" err="1" smtClean="0"/>
              <a:t>Al</a:t>
            </a:r>
            <a:r>
              <a:rPr lang="vi-VN" dirty="0" smtClean="0"/>
              <a:t> </a:t>
            </a:r>
            <a:r>
              <a:rPr lang="vi-VN" dirty="0" err="1" smtClean="0"/>
              <a:t>và</a:t>
            </a:r>
            <a:r>
              <a:rPr lang="vi-VN" dirty="0" smtClean="0"/>
              <a:t> </a:t>
            </a:r>
            <a:r>
              <a:rPr lang="vi-VN" dirty="0" err="1" smtClean="0"/>
              <a:t>nhóm</a:t>
            </a:r>
            <a:r>
              <a:rPr lang="vi-VN" dirty="0" smtClean="0"/>
              <a:t> (OH)	</a:t>
            </a:r>
          </a:p>
          <a:p>
            <a:pPr marL="0" indent="0">
              <a:buNone/>
            </a:pPr>
            <a:r>
              <a:rPr lang="vi-VN" dirty="0" smtClean="0"/>
              <a:t>d) C (IV) </a:t>
            </a:r>
            <a:r>
              <a:rPr lang="vi-VN" dirty="0" err="1" smtClean="0"/>
              <a:t>và</a:t>
            </a:r>
            <a:r>
              <a:rPr lang="vi-VN" dirty="0" smtClean="0"/>
              <a:t> O </a:t>
            </a:r>
          </a:p>
          <a:p>
            <a:pPr marL="0" indent="0">
              <a:buNone/>
            </a:pPr>
            <a:r>
              <a:rPr lang="vi-VN" dirty="0" smtClean="0"/>
              <a:t>e) </a:t>
            </a:r>
            <a:r>
              <a:rPr lang="vi-VN" dirty="0" err="1" smtClean="0"/>
              <a:t>Fe</a:t>
            </a:r>
            <a:r>
              <a:rPr lang="vi-VN" dirty="0" smtClean="0"/>
              <a:t> (III) </a:t>
            </a:r>
            <a:r>
              <a:rPr lang="vi-VN" dirty="0" err="1" smtClean="0"/>
              <a:t>và</a:t>
            </a:r>
            <a:r>
              <a:rPr lang="vi-VN" dirty="0" smtClean="0"/>
              <a:t> S (II) 	</a:t>
            </a:r>
          </a:p>
        </p:txBody>
      </p:sp>
    </p:spTree>
    <p:extLst>
      <p:ext uri="{BB962C8B-B14F-4D97-AF65-F5344CB8AC3E}">
        <p14:creationId xmlns:p14="http://schemas.microsoft.com/office/powerpoint/2010/main" val="2753889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11: BÀI LUYỆN TẬP 2</a:t>
            </a:r>
            <a:endParaRPr lang="vi-VN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II. BÀI TẬP </a:t>
            </a:r>
          </a:p>
          <a:p>
            <a:pPr marL="0" indent="0">
              <a:buNone/>
            </a:pPr>
            <a:r>
              <a:rPr lang="vi-VN" dirty="0" smtClean="0"/>
              <a:t>4. </a:t>
            </a:r>
            <a:r>
              <a:rPr lang="vi-VN" dirty="0" err="1" smtClean="0"/>
              <a:t>Xác</a:t>
            </a:r>
            <a:r>
              <a:rPr lang="vi-VN" dirty="0" smtClean="0"/>
              <a:t> </a:t>
            </a:r>
            <a:r>
              <a:rPr lang="vi-VN" dirty="0" err="1" smtClean="0"/>
              <a:t>định</a:t>
            </a:r>
            <a:r>
              <a:rPr lang="vi-VN" dirty="0" smtClean="0"/>
              <a:t> </a:t>
            </a:r>
            <a:r>
              <a:rPr lang="vi-VN" dirty="0" err="1" smtClean="0"/>
              <a:t>hóa</a:t>
            </a:r>
            <a:r>
              <a:rPr lang="vi-VN" dirty="0" smtClean="0"/>
              <a:t> </a:t>
            </a:r>
            <a:r>
              <a:rPr lang="vi-VN" dirty="0" err="1" smtClean="0"/>
              <a:t>trị</a:t>
            </a:r>
            <a:r>
              <a:rPr lang="vi-VN" dirty="0" smtClean="0"/>
              <a:t> </a:t>
            </a:r>
            <a:r>
              <a:rPr lang="vi-VN" dirty="0" err="1" smtClean="0"/>
              <a:t>của</a:t>
            </a:r>
            <a:r>
              <a:rPr lang="vi-VN" dirty="0" smtClean="0"/>
              <a:t> </a:t>
            </a:r>
            <a:r>
              <a:rPr lang="vi-VN" dirty="0" err="1" smtClean="0"/>
              <a:t>các</a:t>
            </a:r>
            <a:r>
              <a:rPr lang="vi-VN" dirty="0" smtClean="0"/>
              <a:t> nguyên </a:t>
            </a:r>
            <a:r>
              <a:rPr lang="vi-VN" dirty="0" err="1" smtClean="0"/>
              <a:t>tố</a:t>
            </a:r>
            <a:r>
              <a:rPr lang="vi-VN" dirty="0" smtClean="0"/>
              <a:t> trong </a:t>
            </a:r>
            <a:r>
              <a:rPr lang="vi-VN" dirty="0" err="1" smtClean="0"/>
              <a:t>các</a:t>
            </a:r>
            <a:r>
              <a:rPr lang="vi-VN" dirty="0" smtClean="0"/>
              <a:t> </a:t>
            </a:r>
            <a:r>
              <a:rPr lang="vi-VN" dirty="0" err="1" smtClean="0"/>
              <a:t>hợp</a:t>
            </a:r>
            <a:r>
              <a:rPr lang="vi-VN" dirty="0" smtClean="0"/>
              <a:t> </a:t>
            </a:r>
            <a:r>
              <a:rPr lang="vi-VN" dirty="0" err="1" smtClean="0"/>
              <a:t>chất</a:t>
            </a:r>
            <a:r>
              <a:rPr lang="vi-VN" dirty="0" smtClean="0"/>
              <a:t> sau: </a:t>
            </a:r>
          </a:p>
          <a:p>
            <a:pPr marL="0" indent="0">
              <a:buNone/>
            </a:pPr>
            <a:endParaRPr lang="vi-VN" dirty="0" smtClean="0"/>
          </a:p>
          <a:p>
            <a:pPr marL="514350" indent="-514350">
              <a:buAutoNum type="alphaLcParenR"/>
            </a:pPr>
            <a:r>
              <a:rPr lang="vi-VN" dirty="0" err="1" smtClean="0"/>
              <a:t>HCl</a:t>
            </a:r>
            <a:r>
              <a:rPr lang="vi-VN" dirty="0" smtClean="0"/>
              <a:t> 			b) Na</a:t>
            </a:r>
            <a:r>
              <a:rPr lang="vi-VN" baseline="-25000" dirty="0" smtClean="0"/>
              <a:t>2</a:t>
            </a:r>
            <a:r>
              <a:rPr lang="vi-VN" dirty="0" smtClean="0"/>
              <a:t>S</a:t>
            </a:r>
          </a:p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r>
              <a:rPr lang="vi-VN" dirty="0" smtClean="0"/>
              <a:t>c) NO 			d) CuSO</a:t>
            </a:r>
            <a:r>
              <a:rPr lang="vi-VN" baseline="-25000" dirty="0" smtClean="0"/>
              <a:t>4</a:t>
            </a:r>
            <a:endParaRPr lang="vi-VN" dirty="0" smtClean="0"/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r>
              <a:rPr lang="vi-VN" dirty="0" smtClean="0"/>
              <a:t>e) Ba(NO</a:t>
            </a:r>
            <a:r>
              <a:rPr lang="vi-VN" baseline="-25000" dirty="0" smtClean="0"/>
              <a:t>3</a:t>
            </a:r>
            <a:r>
              <a:rPr lang="vi-VN" dirty="0" smtClean="0"/>
              <a:t>)</a:t>
            </a:r>
            <a:r>
              <a:rPr lang="vi-VN" baseline="-25000" dirty="0" smtClean="0"/>
              <a:t>2</a:t>
            </a:r>
            <a:r>
              <a:rPr lang="vi-VN" dirty="0" smtClean="0"/>
              <a:t>		f) CO</a:t>
            </a:r>
            <a:r>
              <a:rPr lang="vi-VN" baseline="-25000" dirty="0" smtClean="0"/>
              <a:t>2</a:t>
            </a:r>
            <a:r>
              <a:rPr lang="vi-VN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8555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252</Words>
  <Application>Microsoft Office PowerPoint</Application>
  <PresentationFormat>Trình chiếu trên màn hình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Chủ đề</vt:lpstr>
      </vt:variant>
      <vt:variant>
        <vt:i4>1</vt:i4>
      </vt:variant>
      <vt:variant>
        <vt:lpstr>Hệ phục vụ nhúng OLE</vt:lpstr>
      </vt:variant>
      <vt:variant>
        <vt:i4>1</vt:i4>
      </vt:variant>
      <vt:variant>
        <vt:lpstr>Tiêu đề Bản chiếu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BÀI 11: BÀI LUYỆN TẬP 2</vt:lpstr>
      <vt:lpstr>BÀI 11: BÀI LUYỆN TẬP 2</vt:lpstr>
      <vt:lpstr>BÀI 11: BÀI LUYỆN TẬP 2</vt:lpstr>
      <vt:lpstr>BÀI 11: BÀI LUYỆN TẬP 2</vt:lpstr>
      <vt:lpstr>BÀI 11: BÀI LUYỆN TẬP 2</vt:lpstr>
      <vt:lpstr>BÀI 11: BÀI LUYỆN TẬP 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11: BÀI LUYỆN TẬP 2</dc:title>
  <dc:creator>Administrator</dc:creator>
  <cp:lastModifiedBy>Administrator</cp:lastModifiedBy>
  <cp:revision>18</cp:revision>
  <dcterms:created xsi:type="dcterms:W3CDTF">2006-08-16T00:00:00Z</dcterms:created>
  <dcterms:modified xsi:type="dcterms:W3CDTF">2021-10-18T08:27:14Z</dcterms:modified>
</cp:coreProperties>
</file>